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D3EBC-AB14-4A0D-A9D7-3BA359B782AA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A423A-87F4-4FFE-A3B8-628EAEB716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D3EBC-AB14-4A0D-A9D7-3BA359B782AA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A423A-87F4-4FFE-A3B8-628EAEB716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D3EBC-AB14-4A0D-A9D7-3BA359B782AA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A423A-87F4-4FFE-A3B8-628EAEB716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D3EBC-AB14-4A0D-A9D7-3BA359B782AA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A423A-87F4-4FFE-A3B8-628EAEB716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D3EBC-AB14-4A0D-A9D7-3BA359B782AA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A423A-87F4-4FFE-A3B8-628EAEB716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D3EBC-AB14-4A0D-A9D7-3BA359B782AA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A423A-87F4-4FFE-A3B8-628EAEB716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D3EBC-AB14-4A0D-A9D7-3BA359B782AA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A423A-87F4-4FFE-A3B8-628EAEB716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D3EBC-AB14-4A0D-A9D7-3BA359B782AA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A423A-87F4-4FFE-A3B8-628EAEB716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D3EBC-AB14-4A0D-A9D7-3BA359B782AA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A423A-87F4-4FFE-A3B8-628EAEB716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D3EBC-AB14-4A0D-A9D7-3BA359B782AA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A423A-87F4-4FFE-A3B8-628EAEB716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D3EBC-AB14-4A0D-A9D7-3BA359B782AA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A423A-87F4-4FFE-A3B8-628EAEB716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3D3EBC-AB14-4A0D-A9D7-3BA359B782AA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9A423A-87F4-4FFE-A3B8-628EAEB716E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925MBCA6KDUB4CAW8E4KOCA2473TZCA4ZON2MCANNV0KTCA9JC6Y2CALERJUNCA65NEPWCA3RZCEECA048X6XCAGZ5DQ3CAI9KZ0UCARVBTBZCA4P06Y1CAUZ43RICAILNWWNCA6LM8ZVCAKGC32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63770" y="0"/>
            <a:ext cx="940777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solidFill>
                  <a:srgbClr val="FF0066"/>
                </a:solidFill>
              </a:rPr>
              <a:t>Need money!! Drugs. Need More Money</a:t>
            </a:r>
            <a:endParaRPr lang="en-US" sz="7200" dirty="0">
              <a:solidFill>
                <a:srgbClr val="FF006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flipV="1">
            <a:off x="7620000" y="5638799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8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Need money!! Drugs. Need More Money</vt:lpstr>
    </vt:vector>
  </TitlesOfParts>
  <Company>FHSD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 eed money</dc:title>
  <dc:creator>meghanlemberg</dc:creator>
  <cp:lastModifiedBy>meghanlemberg</cp:lastModifiedBy>
  <cp:revision>2</cp:revision>
  <dcterms:created xsi:type="dcterms:W3CDTF">2010-12-07T14:48:05Z</dcterms:created>
  <dcterms:modified xsi:type="dcterms:W3CDTF">2010-12-09T14:45:03Z</dcterms:modified>
</cp:coreProperties>
</file>